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60" r:id="rId4"/>
    <p:sldId id="258" r:id="rId5"/>
    <p:sldId id="259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>
      <p:cViewPr varScale="1">
        <p:scale>
          <a:sx n="120" d="100"/>
          <a:sy n="120" d="100"/>
        </p:scale>
        <p:origin x="8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ableStyles" Target="tableStyles.xml"/><Relationship Id="rId1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554606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0125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69424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471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3290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Week 3 progress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="" xmlns:a16="http://schemas.microsoft.com/office/drawing/2014/main" id="{D011BD29-7BD3-4EC7-8BB3-A400D3881C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04775"/>
            <a:ext cx="9144000" cy="4933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6" y="1307850"/>
            <a:ext cx="4714385" cy="30924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771" y="1307850"/>
            <a:ext cx="4113440" cy="335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868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we have done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1297500" y="919038"/>
            <a:ext cx="7038900" cy="3186033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Robert: Refactored Menu events to work with with the new api, changed Navigation view menu to dynamic based on the News categories based on the API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Chirs: refactored article and source methods to use version 2 of newsapi and take optional arguments and added everything query, run query with a search word and get all articles with said topic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Jacob: Set up user registration for firebase and made registration and sign in </a:t>
            </a:r>
            <a:r>
              <a:rPr lang="en" dirty="0" smtClean="0"/>
              <a:t>buttons</a:t>
            </a:r>
            <a:r>
              <a:rPr lang="en-US" dirty="0" smtClean="0"/>
              <a:t> </a:t>
            </a:r>
            <a:r>
              <a:rPr lang="en-US" dirty="0"/>
              <a:t>Added </a:t>
            </a:r>
            <a:r>
              <a:rPr lang="en-US" dirty="0" smtClean="0"/>
              <a:t>ability </a:t>
            </a:r>
            <a:r>
              <a:rPr lang="en-US" dirty="0"/>
              <a:t>to download image bitmaps </a:t>
            </a:r>
            <a:r>
              <a:rPr lang="en-US" dirty="0" smtClean="0"/>
              <a:t>asynchronously </a:t>
            </a:r>
            <a:r>
              <a:rPr lang="en-US" dirty="0"/>
              <a:t>for each </a:t>
            </a:r>
            <a:r>
              <a:rPr lang="en-US" dirty="0" smtClean="0"/>
              <a:t>article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/>
              <a:t>More back end work on firebase set up and started setting up for history views and user accounts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needs to be done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Need to run query to get categories instead of hard coding.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Make a search bar to search for topics.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Add user account Page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Finish history DB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149</Words>
  <Application>Microsoft Macintosh PowerPoint</Application>
  <PresentationFormat>On-screen Show (16:9)</PresentationFormat>
  <Paragraphs>14</Paragraphs>
  <Slides>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Lato</vt:lpstr>
      <vt:lpstr>Montserrat</vt:lpstr>
      <vt:lpstr>Arial</vt:lpstr>
      <vt:lpstr>Focus</vt:lpstr>
      <vt:lpstr>Week 3 progress</vt:lpstr>
      <vt:lpstr>Demo</vt:lpstr>
      <vt:lpstr>Screenshots</vt:lpstr>
      <vt:lpstr>What we have done</vt:lpstr>
      <vt:lpstr>What needs to be done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3 progress</dc:title>
  <dc:creator>Robert</dc:creator>
  <cp:lastModifiedBy>Christopher Pearce</cp:lastModifiedBy>
  <cp:revision>3</cp:revision>
  <dcterms:modified xsi:type="dcterms:W3CDTF">2017-11-24T04:17:09Z</dcterms:modified>
</cp:coreProperties>
</file>